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1" r:id="rId4"/>
    <p:sldId id="262" r:id="rId5"/>
    <p:sldId id="263" r:id="rId6"/>
    <p:sldId id="267" r:id="rId7"/>
    <p:sldId id="264" r:id="rId8"/>
    <p:sldId id="265" r:id="rId9"/>
    <p:sldId id="266" r:id="rId10"/>
    <p:sldId id="258" r:id="rId11"/>
    <p:sldId id="268" r:id="rId12"/>
    <p:sldId id="269" r:id="rId13"/>
    <p:sldId id="259" r:id="rId14"/>
    <p:sldId id="270" r:id="rId15"/>
    <p:sldId id="26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70" d="100"/>
          <a:sy n="70" d="100"/>
        </p:scale>
        <p:origin x="-2544" y="1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1E49E-8952-4B35-AF67-5CD703EEA985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09BC2-56C3-4028-95E8-41875F699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352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7E8DC-D38F-487D-B5BE-28C8D90436B8}" type="datetimeFigureOut">
              <a:rPr lang="en-GB" smtClean="0"/>
              <a:t>21/11/2018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F46D8-206E-45C8-A32C-96415D34E7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8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Welcome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Three parts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Informal/Opportunity to ask questions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5343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To get this session going I’ll talk about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 framework within which Councillors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How to Councillors go about their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 different ways that a council gets things done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Conclude this session with Q&amp;As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42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Talk to slide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201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Talk to slide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Mention material matters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901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It not just decision to:-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P</a:t>
            </a:r>
            <a:r>
              <a:rPr lang="en-GB" sz="2400" dirty="0" smtClean="0"/>
              <a:t>urchase something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Implement a plan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869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2061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Three slides:-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Qualifications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Disqualifications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4302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Talk to slide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811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Talk to slide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9369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Talk to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5751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206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There are many different types of Council (Metropolitan/London Borough)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I’m going to talk about the structure as it </a:t>
            </a:r>
            <a:r>
              <a:rPr lang="en-GB" sz="2400" b="1" dirty="0" smtClean="0"/>
              <a:t>currently</a:t>
            </a:r>
            <a:r>
              <a:rPr lang="en-GB" sz="2400" dirty="0" smtClean="0"/>
              <a:t> affects us.</a:t>
            </a:r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7572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206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Counties are the big spenders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Many of their services are statutory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Historically there has been a lot of government grant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Support at this level because:-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economy of scale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central control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Grant </a:t>
            </a:r>
            <a:r>
              <a:rPr lang="en-GB" sz="2400" dirty="0"/>
              <a:t>support is reducing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904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Districts spend considerably less than Counties</a:t>
            </a:r>
          </a:p>
          <a:p>
            <a:r>
              <a:rPr lang="en-GB" sz="2400" dirty="0" smtClean="0"/>
              <a:t>Little or no Central </a:t>
            </a:r>
            <a:r>
              <a:rPr lang="en-GB" sz="2400" dirty="0"/>
              <a:t>G</a:t>
            </a:r>
            <a:r>
              <a:rPr lang="en-GB" sz="2400" dirty="0" smtClean="0"/>
              <a:t>overnment grants</a:t>
            </a:r>
          </a:p>
          <a:p>
            <a:r>
              <a:rPr lang="en-GB" sz="2400" dirty="0" smtClean="0"/>
              <a:t>Historically the principle of Subsidiarity has applied</a:t>
            </a:r>
          </a:p>
          <a:p>
            <a:r>
              <a:rPr lang="en-GB" sz="2400" dirty="0" smtClean="0"/>
              <a:t>However like Counties, District precept have bee capped</a:t>
            </a:r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245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There is no differences between a Town and Parish Council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There are no Parish services which cannot also be delivered by another tier of LG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But again subsidiarity applies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And in many cases it wont happen if the PC doesn’t step 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As yet PC precepts are not capped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269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What’s on the Tin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Vicar of Dibley!!!!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576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Speak to the slide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912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Speak to the slide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Plus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 smtClean="0"/>
              <a:t>Timson</a:t>
            </a:r>
            <a:r>
              <a:rPr lang="en-GB" sz="2400" dirty="0"/>
              <a:t> </a:t>
            </a:r>
            <a:r>
              <a:rPr lang="en-GB" sz="2400" dirty="0" smtClean="0"/>
              <a:t>Trust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Playground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Street lighting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Grants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PDC Strategic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021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46D8-206E-45C8-A32C-96415D34E700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80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9C2-D4BD-4889-B419-D70ABE0389F9}" type="datetime1">
              <a:rPr lang="en-GB" smtClean="0"/>
              <a:t>21/11/2018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71E-6075-4EA2-B859-00EBAB3DEA1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418F-280D-44AA-8D92-10B4DDF5E835}" type="datetime1">
              <a:rPr lang="en-GB" smtClean="0"/>
              <a:t>21/11/2018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71E-6075-4EA2-B859-00EBAB3DEA1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54C8-E81E-48FB-A61B-3592D480A03B}" type="datetime1">
              <a:rPr lang="en-GB" smtClean="0"/>
              <a:t>21/11/2018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71E-6075-4EA2-B859-00EBAB3DEA1F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A1D2-B3C4-4791-B486-2E0ECC0A64EA}" type="datetime1">
              <a:rPr lang="en-GB" smtClean="0"/>
              <a:t>21/11/2018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71E-6075-4EA2-B859-00EBAB3DEA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28C9-0125-4347-903D-E937F7394ED8}" type="datetime1">
              <a:rPr lang="en-GB" smtClean="0"/>
              <a:t>21/11/2018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71E-6075-4EA2-B859-00EBAB3DEA1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ABBC-A744-4581-B5AB-592646FC3CBF}" type="datetime1">
              <a:rPr lang="en-GB" smtClean="0"/>
              <a:t>21/11/2018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71E-6075-4EA2-B859-00EBAB3DEA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510D-5203-4447-9D81-86B7FD10777F}" type="datetime1">
              <a:rPr lang="en-GB" smtClean="0"/>
              <a:t>21/11/2018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71E-6075-4EA2-B859-00EBAB3DEA1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C830-5C8B-4FA0-A369-D23C362CE699}" type="datetime1">
              <a:rPr lang="en-GB" smtClean="0"/>
              <a:t>21/11/2018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71E-6075-4EA2-B859-00EBAB3DEA1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16A6E-4CA6-4139-8514-72848AB96FD1}" type="datetime1">
              <a:rPr lang="en-GB" smtClean="0"/>
              <a:t>21/11/2018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71E-6075-4EA2-B859-00EBAB3DEA1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0AD-D165-4C14-BC95-AAE431409407}" type="datetime1">
              <a:rPr lang="en-GB" smtClean="0"/>
              <a:t>21/11/2018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71E-6075-4EA2-B859-00EBAB3DEA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1A60-1413-4EFE-9D25-A8A8667D4569}" type="datetime1">
              <a:rPr lang="en-GB" smtClean="0"/>
              <a:t>21/11/2018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71E-6075-4EA2-B859-00EBAB3DEA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AC41AE5-B0F4-4302-889B-17FA0AFB43DF}" type="datetime1">
              <a:rPr lang="en-GB" smtClean="0"/>
              <a:t>21/11/2018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BDF71E-6075-4EA2-B859-00EBAB3DEA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Your Parish Needs You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4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do </a:t>
            </a:r>
            <a:r>
              <a:rPr lang="en-GB" dirty="0"/>
              <a:t>c</a:t>
            </a:r>
            <a:r>
              <a:rPr lang="en-GB" dirty="0" smtClean="0"/>
              <a:t>ouncillors </a:t>
            </a:r>
            <a:r>
              <a:rPr lang="en-GB" dirty="0"/>
              <a:t>d</a:t>
            </a:r>
            <a:r>
              <a:rPr lang="en-GB" dirty="0" smtClean="0"/>
              <a:t>o?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5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Councillors have no individual powers</a:t>
            </a:r>
          </a:p>
          <a:p>
            <a:r>
              <a:rPr lang="en-GB" dirty="0" smtClean="0"/>
              <a:t>They can act only on the basis of council’s decisions</a:t>
            </a:r>
          </a:p>
          <a:p>
            <a:r>
              <a:rPr lang="en-GB" dirty="0" smtClean="0"/>
              <a:t>Governance (safety net)</a:t>
            </a:r>
          </a:p>
          <a:p>
            <a:pPr lvl="1"/>
            <a:r>
              <a:rPr lang="en-GB" dirty="0" smtClean="0"/>
              <a:t>Declarable interests</a:t>
            </a:r>
          </a:p>
          <a:p>
            <a:pPr lvl="1"/>
            <a:r>
              <a:rPr lang="en-GB" dirty="0" smtClean="0"/>
              <a:t>Predetermination is not allowed</a:t>
            </a:r>
          </a:p>
          <a:p>
            <a:pPr lvl="1"/>
            <a:r>
              <a:rPr lang="en-GB" dirty="0" smtClean="0"/>
              <a:t>Subject code of conduct</a:t>
            </a:r>
          </a:p>
          <a:p>
            <a:pPr lvl="1"/>
            <a:r>
              <a:rPr lang="en-GB" dirty="0" smtClean="0"/>
              <a:t>Subject to standing orders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Framework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44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Participation in the council’s decision making process is what it is all about</a:t>
            </a:r>
          </a:p>
          <a:p>
            <a:r>
              <a:rPr lang="en-GB" dirty="0" smtClean="0"/>
              <a:t>Listening</a:t>
            </a:r>
          </a:p>
          <a:p>
            <a:r>
              <a:rPr lang="en-GB" dirty="0" smtClean="0"/>
              <a:t>Research</a:t>
            </a:r>
          </a:p>
          <a:p>
            <a:r>
              <a:rPr lang="en-GB" dirty="0" smtClean="0"/>
              <a:t>Education and understanding</a:t>
            </a:r>
          </a:p>
          <a:p>
            <a:r>
              <a:rPr lang="en-GB" dirty="0" smtClean="0"/>
              <a:t>Meetings</a:t>
            </a:r>
          </a:p>
          <a:p>
            <a:r>
              <a:rPr lang="en-GB" dirty="0" smtClean="0"/>
              <a:t>Representation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this achieved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2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Self contained actions</a:t>
            </a:r>
          </a:p>
          <a:p>
            <a:r>
              <a:rPr lang="en-GB" dirty="0" smtClean="0"/>
              <a:t>Express an opinion as a consultee</a:t>
            </a:r>
          </a:p>
          <a:p>
            <a:r>
              <a:rPr lang="en-GB" dirty="0" smtClean="0"/>
              <a:t>Lobby others</a:t>
            </a:r>
          </a:p>
          <a:p>
            <a:r>
              <a:rPr lang="en-GB" dirty="0" smtClean="0"/>
              <a:t>Community engagement</a:t>
            </a:r>
          </a:p>
          <a:p>
            <a:pPr lvl="1"/>
            <a:r>
              <a:rPr lang="en-GB" dirty="0" smtClean="0"/>
              <a:t>Keep parishioners informed</a:t>
            </a:r>
          </a:p>
          <a:p>
            <a:pPr lvl="1"/>
            <a:r>
              <a:rPr lang="en-GB" dirty="0" smtClean="0"/>
              <a:t>Seek parishioners views</a:t>
            </a:r>
          </a:p>
          <a:p>
            <a:pPr lvl="1"/>
            <a:r>
              <a:rPr lang="en-GB" dirty="0" smtClean="0"/>
              <a:t>Strengthen the community</a:t>
            </a:r>
          </a:p>
          <a:p>
            <a:pPr lvl="1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Decision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21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02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do I become a councillor?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1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 18 years of age</a:t>
            </a:r>
          </a:p>
          <a:p>
            <a:r>
              <a:rPr lang="en-GB" dirty="0" smtClean="0"/>
              <a:t>British, Qualifying Commonwealth or </a:t>
            </a:r>
            <a:r>
              <a:rPr lang="en-GB" i="1" dirty="0" smtClean="0"/>
              <a:t>EU</a:t>
            </a:r>
            <a:r>
              <a:rPr lang="en-GB" dirty="0" smtClean="0"/>
              <a:t> citizen</a:t>
            </a:r>
          </a:p>
          <a:p>
            <a:r>
              <a:rPr lang="en-GB" dirty="0" smtClean="0"/>
              <a:t>At least one of the following</a:t>
            </a:r>
          </a:p>
          <a:p>
            <a:pPr lvl="1"/>
            <a:r>
              <a:rPr lang="en-GB" sz="2000" dirty="0" smtClean="0"/>
              <a:t>Registered elector for the parish,</a:t>
            </a:r>
          </a:p>
          <a:p>
            <a:pPr lvl="1"/>
            <a:r>
              <a:rPr lang="en-GB" sz="2000" dirty="0" smtClean="0"/>
              <a:t>Full time resident (min.12 months) of the parish,</a:t>
            </a:r>
          </a:p>
          <a:p>
            <a:pPr lvl="1"/>
            <a:r>
              <a:rPr lang="en-GB" sz="2000" dirty="0" smtClean="0"/>
              <a:t>Main or sole place of work (min. 12 months) is in the parish</a:t>
            </a:r>
          </a:p>
          <a:p>
            <a:pPr lvl="1"/>
            <a:r>
              <a:rPr lang="en-GB" sz="2000" dirty="0" smtClean="0"/>
              <a:t>Full time resident (min. 12 months) within 4.8 Km of the parish</a:t>
            </a:r>
          </a:p>
          <a:p>
            <a:pPr lvl="1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mployed by the parish council</a:t>
            </a:r>
          </a:p>
          <a:p>
            <a:r>
              <a:rPr lang="en-GB" dirty="0" smtClean="0"/>
              <a:t>Subject of a bankruptcy order</a:t>
            </a:r>
          </a:p>
          <a:p>
            <a:r>
              <a:rPr lang="en-GB" dirty="0" smtClean="0"/>
              <a:t>Sentenced to 3 months (or more) imprisonment within the last 5 years</a:t>
            </a:r>
          </a:p>
          <a:p>
            <a:r>
              <a:rPr lang="en-GB" dirty="0" smtClean="0"/>
              <a:t>Guilty of corrupt/illegal election practice</a:t>
            </a:r>
          </a:p>
          <a:p>
            <a:r>
              <a:rPr lang="en-GB" dirty="0" smtClean="0"/>
              <a:t>Have been disqualified from standing by a local authority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Disqualification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34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Inform the Parish Clerk</a:t>
            </a:r>
          </a:p>
          <a:p>
            <a:r>
              <a:rPr lang="en-GB" dirty="0" smtClean="0"/>
              <a:t>Visit Electoral Commission web site</a:t>
            </a:r>
          </a:p>
          <a:p>
            <a:r>
              <a:rPr lang="en-GB" dirty="0" smtClean="0"/>
              <a:t>Submit nomination forms by </a:t>
            </a:r>
            <a:r>
              <a:rPr lang="en-GB" sz="2400" dirty="0" smtClean="0"/>
              <a:t>4.00pm 3</a:t>
            </a:r>
            <a:r>
              <a:rPr lang="en-GB" sz="2400" baseline="30000" dirty="0" smtClean="0"/>
              <a:t>rd</a:t>
            </a:r>
            <a:r>
              <a:rPr lang="en-GB" sz="2400" dirty="0" smtClean="0"/>
              <a:t> April 2019</a:t>
            </a:r>
          </a:p>
          <a:p>
            <a:pPr lvl="1"/>
            <a:r>
              <a:rPr lang="en-GB" sz="2400" dirty="0" smtClean="0"/>
              <a:t>Nomination form and</a:t>
            </a:r>
          </a:p>
          <a:p>
            <a:pPr lvl="1"/>
            <a:r>
              <a:rPr lang="en-GB" sz="2400" dirty="0" smtClean="0"/>
              <a:t>Consent to nomination form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14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6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do </a:t>
            </a:r>
            <a:r>
              <a:rPr lang="en-GB" dirty="0"/>
              <a:t>c</a:t>
            </a:r>
            <a:r>
              <a:rPr lang="en-GB" dirty="0" smtClean="0"/>
              <a:t>ouncils </a:t>
            </a:r>
            <a:r>
              <a:rPr lang="en-GB" dirty="0"/>
              <a:t>d</a:t>
            </a:r>
            <a:r>
              <a:rPr lang="en-GB" dirty="0" smtClean="0"/>
              <a:t>o?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98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59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Social Services</a:t>
            </a:r>
          </a:p>
          <a:p>
            <a:r>
              <a:rPr lang="en-GB" dirty="0" smtClean="0"/>
              <a:t>Education</a:t>
            </a:r>
          </a:p>
          <a:p>
            <a:r>
              <a:rPr lang="en-GB" dirty="0" smtClean="0"/>
              <a:t>Highways</a:t>
            </a:r>
          </a:p>
          <a:p>
            <a:r>
              <a:rPr lang="en-GB" dirty="0" smtClean="0"/>
              <a:t>Minerals and Quarries</a:t>
            </a:r>
          </a:p>
          <a:p>
            <a:r>
              <a:rPr lang="en-GB" dirty="0" smtClean="0"/>
              <a:t>Registration of births, deaths and marriages</a:t>
            </a:r>
          </a:p>
          <a:p>
            <a:r>
              <a:rPr lang="en-GB" dirty="0" smtClean="0"/>
              <a:t>Trading Standards</a:t>
            </a:r>
          </a:p>
          <a:p>
            <a:r>
              <a:rPr lang="en-GB" dirty="0" smtClean="0"/>
              <a:t>Others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County Councils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17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Planning</a:t>
            </a:r>
          </a:p>
          <a:p>
            <a:r>
              <a:rPr lang="en-GB" dirty="0" smtClean="0"/>
              <a:t>Licensing</a:t>
            </a:r>
          </a:p>
          <a:p>
            <a:r>
              <a:rPr lang="en-GB" dirty="0" smtClean="0"/>
              <a:t>Housing</a:t>
            </a:r>
          </a:p>
          <a:p>
            <a:r>
              <a:rPr lang="en-GB" dirty="0" smtClean="0"/>
              <a:t>Refuse Collection</a:t>
            </a:r>
          </a:p>
          <a:p>
            <a:r>
              <a:rPr lang="en-GB" dirty="0" smtClean="0"/>
              <a:t>Council Tax and business rate collection</a:t>
            </a:r>
          </a:p>
          <a:p>
            <a:r>
              <a:rPr lang="en-GB" dirty="0" smtClean="0"/>
              <a:t>Beaches &amp; Moorings and Coastal Defences</a:t>
            </a:r>
          </a:p>
          <a:p>
            <a:r>
              <a:rPr lang="en-GB" dirty="0" smtClean="0"/>
              <a:t>Tree protection</a:t>
            </a:r>
          </a:p>
          <a:p>
            <a:r>
              <a:rPr lang="en-GB" dirty="0" smtClean="0"/>
              <a:t>Others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District Councils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Allotments</a:t>
            </a:r>
          </a:p>
          <a:p>
            <a:r>
              <a:rPr lang="en-GB" dirty="0" smtClean="0"/>
              <a:t>Cemeteries</a:t>
            </a:r>
          </a:p>
          <a:p>
            <a:r>
              <a:rPr lang="en-GB" dirty="0" smtClean="0"/>
              <a:t>Street Furniture and Lighting</a:t>
            </a:r>
          </a:p>
          <a:p>
            <a:r>
              <a:rPr lang="en-GB" dirty="0"/>
              <a:t>G</a:t>
            </a:r>
            <a:r>
              <a:rPr lang="en-GB" dirty="0" smtClean="0"/>
              <a:t>rants</a:t>
            </a:r>
          </a:p>
          <a:p>
            <a:r>
              <a:rPr lang="en-GB" dirty="0" smtClean="0"/>
              <a:t>Car </a:t>
            </a:r>
            <a:r>
              <a:rPr lang="en-GB" dirty="0"/>
              <a:t>parks and Public Conveniences</a:t>
            </a:r>
          </a:p>
          <a:p>
            <a:r>
              <a:rPr lang="en-GB" dirty="0" smtClean="0"/>
              <a:t>Parks and Recreation Grounds</a:t>
            </a:r>
          </a:p>
          <a:p>
            <a:r>
              <a:rPr lang="en-GB" dirty="0" smtClean="0"/>
              <a:t>Maintenance of Public Footpaths</a:t>
            </a:r>
          </a:p>
          <a:p>
            <a:r>
              <a:rPr lang="en-GB" dirty="0" smtClean="0"/>
              <a:t>Others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Parish Councils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98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not a voluntary organisation/association</a:t>
            </a:r>
          </a:p>
          <a:p>
            <a:r>
              <a:rPr lang="en-GB" dirty="0" smtClean="0"/>
              <a:t>It is not a charity</a:t>
            </a:r>
          </a:p>
          <a:p>
            <a:r>
              <a:rPr lang="en-GB" dirty="0" smtClean="0"/>
              <a:t>It is not a company</a:t>
            </a:r>
          </a:p>
          <a:p>
            <a:r>
              <a:rPr lang="en-GB" dirty="0" smtClean="0"/>
              <a:t>It has nothing to do with the local church</a:t>
            </a:r>
          </a:p>
          <a:p>
            <a:r>
              <a:rPr lang="en-GB" dirty="0" smtClean="0"/>
              <a:t>It is a legal entity with statutory powers</a:t>
            </a:r>
          </a:p>
          <a:p>
            <a:r>
              <a:rPr lang="en-GB" dirty="0" smtClean="0"/>
              <a:t>It is the tier of local government nearest to the local community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Parish Council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11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Devolved Expenditure</a:t>
            </a:r>
          </a:p>
          <a:p>
            <a:r>
              <a:rPr lang="en-GB" dirty="0" smtClean="0"/>
              <a:t>Unitary Authority</a:t>
            </a:r>
          </a:p>
          <a:p>
            <a:r>
              <a:rPr lang="en-GB" dirty="0" smtClean="0"/>
              <a:t>Localism Act 2011</a:t>
            </a:r>
          </a:p>
          <a:p>
            <a:r>
              <a:rPr lang="en-GB" dirty="0" smtClean="0"/>
              <a:t>Competent Council</a:t>
            </a:r>
          </a:p>
          <a:p>
            <a:r>
              <a:rPr lang="en-GB" dirty="0" smtClean="0"/>
              <a:t>Neighbourhood Planning</a:t>
            </a:r>
          </a:p>
          <a:p>
            <a:r>
              <a:rPr lang="en-GB" dirty="0" smtClean="0"/>
              <a:t>Community Right to Build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New World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56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Woodland Trail/Community Orchard</a:t>
            </a:r>
          </a:p>
          <a:p>
            <a:r>
              <a:rPr lang="en-GB" dirty="0" smtClean="0"/>
              <a:t>Passing Bays (improved traffic flow)</a:t>
            </a:r>
          </a:p>
          <a:p>
            <a:r>
              <a:rPr lang="en-GB" dirty="0" smtClean="0"/>
              <a:t>Speed Indication Device </a:t>
            </a:r>
          </a:p>
          <a:p>
            <a:r>
              <a:rPr lang="en-GB" dirty="0" smtClean="0"/>
              <a:t>20 mph Lights for St Georges School</a:t>
            </a:r>
          </a:p>
          <a:p>
            <a:r>
              <a:rPr lang="en-GB" dirty="0" smtClean="0"/>
              <a:t>Dropped Kerbs</a:t>
            </a:r>
          </a:p>
          <a:p>
            <a:r>
              <a:rPr lang="en-GB" dirty="0" smtClean="0"/>
              <a:t>Combe Crossing and Realignment</a:t>
            </a:r>
          </a:p>
          <a:p>
            <a:r>
              <a:rPr lang="en-GB" dirty="0" smtClean="0"/>
              <a:t>Pavement Widening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Recent Council Achievements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31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Langton Matravers Parish Council Democracy Forum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37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230</TotalTime>
  <Words>785</Words>
  <Application>Microsoft Office PowerPoint</Application>
  <PresentationFormat>On-screen Show (4:3)</PresentationFormat>
  <Paragraphs>191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Waveform</vt:lpstr>
      <vt:lpstr>Your Parish Needs You</vt:lpstr>
      <vt:lpstr>What do councils do? </vt:lpstr>
      <vt:lpstr>County Councils</vt:lpstr>
      <vt:lpstr>District Councils</vt:lpstr>
      <vt:lpstr>Parish Councils</vt:lpstr>
      <vt:lpstr>What is a Parish Council</vt:lpstr>
      <vt:lpstr>The New World</vt:lpstr>
      <vt:lpstr>Recent Council Achievements</vt:lpstr>
      <vt:lpstr>Questions</vt:lpstr>
      <vt:lpstr>What do councillors do?</vt:lpstr>
      <vt:lpstr>Framework </vt:lpstr>
      <vt:lpstr>How is this achieved</vt:lpstr>
      <vt:lpstr>Types of Decision</vt:lpstr>
      <vt:lpstr>Questions</vt:lpstr>
      <vt:lpstr>How do I become a councillor?</vt:lpstr>
      <vt:lpstr>Requirements</vt:lpstr>
      <vt:lpstr>Disqualification</vt:lpstr>
      <vt:lpstr>Process</vt:lpstr>
      <vt:lpstr>Questions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Parish Needs You</dc:title>
  <dc:creator>William</dc:creator>
  <cp:lastModifiedBy>William</cp:lastModifiedBy>
  <cp:revision>34</cp:revision>
  <dcterms:created xsi:type="dcterms:W3CDTF">2018-11-15T15:34:50Z</dcterms:created>
  <dcterms:modified xsi:type="dcterms:W3CDTF">2018-11-21T15:50:38Z</dcterms:modified>
</cp:coreProperties>
</file>